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394" r:id="rId2"/>
    <p:sldId id="437" r:id="rId3"/>
    <p:sldId id="438" r:id="rId4"/>
    <p:sldId id="439" r:id="rId5"/>
    <p:sldId id="440" r:id="rId6"/>
    <p:sldId id="441" r:id="rId7"/>
    <p:sldId id="442" r:id="rId8"/>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160ADC-329E-F744-8989-FD5759DA9A6C}" v="1" dt="2026-05-28T09:50:47.1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98"/>
    <p:restoredTop sz="94653"/>
  </p:normalViewPr>
  <p:slideViewPr>
    <p:cSldViewPr snapToGrid="0">
      <p:cViewPr varScale="1">
        <p:scale>
          <a:sx n="113" d="100"/>
          <a:sy n="113" d="100"/>
        </p:scale>
        <p:origin x="45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FEE685-6EC2-5442-9D62-E054335C73E4}" type="datetimeFigureOut">
              <a:rPr lang="en-NL" smtClean="0"/>
              <a:t>28/05/2026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376D23-49DC-F44C-B6A7-77B4B2E0DA00}" type="slidenum">
              <a:rPr lang="en-NL" smtClean="0"/>
              <a:t>‹#›</a:t>
            </a:fld>
            <a:endParaRPr lang="en-NL"/>
          </a:p>
        </p:txBody>
      </p:sp>
    </p:spTree>
    <p:extLst>
      <p:ext uri="{BB962C8B-B14F-4D97-AF65-F5344CB8AC3E}">
        <p14:creationId xmlns:p14="http://schemas.microsoft.com/office/powerpoint/2010/main" val="4046676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0B8492B-1DF9-C54D-981F-53E2AC18DF94}" type="slidenum">
              <a:rPr lang="nl-NL" smtClean="0"/>
              <a:t>1</a:t>
            </a:fld>
            <a:endParaRPr lang="nl-NL"/>
          </a:p>
        </p:txBody>
      </p:sp>
    </p:spTree>
    <p:extLst>
      <p:ext uri="{BB962C8B-B14F-4D97-AF65-F5344CB8AC3E}">
        <p14:creationId xmlns:p14="http://schemas.microsoft.com/office/powerpoint/2010/main" val="1385053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0B8492B-1DF9-C54D-981F-53E2AC18DF94}" type="slidenum">
              <a:rPr lang="nl-NL" smtClean="0"/>
              <a:t>2</a:t>
            </a:fld>
            <a:endParaRPr lang="nl-NL"/>
          </a:p>
        </p:txBody>
      </p:sp>
    </p:spTree>
    <p:extLst>
      <p:ext uri="{BB962C8B-B14F-4D97-AF65-F5344CB8AC3E}">
        <p14:creationId xmlns:p14="http://schemas.microsoft.com/office/powerpoint/2010/main" val="4105065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55F4C-C555-E7DC-C405-B0791AEAB85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58BFB42-6985-5389-5F15-B45BC5EE936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798BA12-6E07-4CB3-9364-9886D5A72670}"/>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3BAE59AC-F931-AEF2-57B8-F7C28AA9E5FC}"/>
              </a:ext>
            </a:extLst>
          </p:cNvPr>
          <p:cNvSpPr>
            <a:spLocks noGrp="1"/>
          </p:cNvSpPr>
          <p:nvPr>
            <p:ph type="sldNum" sz="quarter" idx="5"/>
          </p:nvPr>
        </p:nvSpPr>
        <p:spPr/>
        <p:txBody>
          <a:bodyPr/>
          <a:lstStyle/>
          <a:p>
            <a:fld id="{F0B8492B-1DF9-C54D-981F-53E2AC18DF94}" type="slidenum">
              <a:rPr lang="nl-NL" smtClean="0"/>
              <a:t>3</a:t>
            </a:fld>
            <a:endParaRPr lang="nl-NL"/>
          </a:p>
        </p:txBody>
      </p:sp>
    </p:spTree>
    <p:extLst>
      <p:ext uri="{BB962C8B-B14F-4D97-AF65-F5344CB8AC3E}">
        <p14:creationId xmlns:p14="http://schemas.microsoft.com/office/powerpoint/2010/main" val="1883361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051D5-A0A6-A6CE-0CC9-428360F9AD1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D9248CD-F4FD-440C-DBD1-DD593621397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AB4CDF6-0FFD-F6B3-DE7D-6A35FDAB39A9}"/>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F724F39B-EF94-83E0-CA1C-56AFB82C75AE}"/>
              </a:ext>
            </a:extLst>
          </p:cNvPr>
          <p:cNvSpPr>
            <a:spLocks noGrp="1"/>
          </p:cNvSpPr>
          <p:nvPr>
            <p:ph type="sldNum" sz="quarter" idx="5"/>
          </p:nvPr>
        </p:nvSpPr>
        <p:spPr/>
        <p:txBody>
          <a:bodyPr/>
          <a:lstStyle/>
          <a:p>
            <a:fld id="{F0B8492B-1DF9-C54D-981F-53E2AC18DF94}" type="slidenum">
              <a:rPr lang="nl-NL" smtClean="0"/>
              <a:t>4</a:t>
            </a:fld>
            <a:endParaRPr lang="nl-NL"/>
          </a:p>
        </p:txBody>
      </p:sp>
    </p:spTree>
    <p:extLst>
      <p:ext uri="{BB962C8B-B14F-4D97-AF65-F5344CB8AC3E}">
        <p14:creationId xmlns:p14="http://schemas.microsoft.com/office/powerpoint/2010/main" val="1164001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42722-5AC5-B05C-3882-BE93018795D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44912BE-1B28-EACA-6966-4531DCFF63B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E2E254D-4CCB-6054-2DDE-5C749BC3C7B4}"/>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C00B5724-E606-B6D6-E089-0714D4EDC268}"/>
              </a:ext>
            </a:extLst>
          </p:cNvPr>
          <p:cNvSpPr>
            <a:spLocks noGrp="1"/>
          </p:cNvSpPr>
          <p:nvPr>
            <p:ph type="sldNum" sz="quarter" idx="5"/>
          </p:nvPr>
        </p:nvSpPr>
        <p:spPr/>
        <p:txBody>
          <a:bodyPr/>
          <a:lstStyle/>
          <a:p>
            <a:fld id="{F0B8492B-1DF9-C54D-981F-53E2AC18DF94}" type="slidenum">
              <a:rPr lang="nl-NL" smtClean="0"/>
              <a:t>5</a:t>
            </a:fld>
            <a:endParaRPr lang="nl-NL"/>
          </a:p>
        </p:txBody>
      </p:sp>
    </p:spTree>
    <p:extLst>
      <p:ext uri="{BB962C8B-B14F-4D97-AF65-F5344CB8AC3E}">
        <p14:creationId xmlns:p14="http://schemas.microsoft.com/office/powerpoint/2010/main" val="2595918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54F1B-6254-AB98-64DB-9327F0130A9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443A8FB-D8A5-C40F-B62E-5447A264760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6AED45B-1DED-8BA8-4C18-E052A6268C17}"/>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7CFA0A7C-4F04-8EA5-62B8-7A2A214874E7}"/>
              </a:ext>
            </a:extLst>
          </p:cNvPr>
          <p:cNvSpPr>
            <a:spLocks noGrp="1"/>
          </p:cNvSpPr>
          <p:nvPr>
            <p:ph type="sldNum" sz="quarter" idx="5"/>
          </p:nvPr>
        </p:nvSpPr>
        <p:spPr/>
        <p:txBody>
          <a:bodyPr/>
          <a:lstStyle/>
          <a:p>
            <a:fld id="{F0B8492B-1DF9-C54D-981F-53E2AC18DF94}" type="slidenum">
              <a:rPr lang="nl-NL" smtClean="0"/>
              <a:t>6</a:t>
            </a:fld>
            <a:endParaRPr lang="nl-NL"/>
          </a:p>
        </p:txBody>
      </p:sp>
    </p:spTree>
    <p:extLst>
      <p:ext uri="{BB962C8B-B14F-4D97-AF65-F5344CB8AC3E}">
        <p14:creationId xmlns:p14="http://schemas.microsoft.com/office/powerpoint/2010/main" val="2567758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8DCBF-E6DE-3E9D-31B8-37CFFF872BE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64E66B4-CDA6-FD31-372F-989E188094D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9264958-6C00-E9E8-8B5D-5E237DEAE083}"/>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AFC5F535-9736-BE0A-C74A-A46265DB2FBE}"/>
              </a:ext>
            </a:extLst>
          </p:cNvPr>
          <p:cNvSpPr>
            <a:spLocks noGrp="1"/>
          </p:cNvSpPr>
          <p:nvPr>
            <p:ph type="sldNum" sz="quarter" idx="5"/>
          </p:nvPr>
        </p:nvSpPr>
        <p:spPr/>
        <p:txBody>
          <a:bodyPr/>
          <a:lstStyle/>
          <a:p>
            <a:fld id="{F0B8492B-1DF9-C54D-981F-53E2AC18DF94}" type="slidenum">
              <a:rPr lang="nl-NL" smtClean="0"/>
              <a:t>7</a:t>
            </a:fld>
            <a:endParaRPr lang="nl-NL"/>
          </a:p>
        </p:txBody>
      </p:sp>
    </p:spTree>
    <p:extLst>
      <p:ext uri="{BB962C8B-B14F-4D97-AF65-F5344CB8AC3E}">
        <p14:creationId xmlns:p14="http://schemas.microsoft.com/office/powerpoint/2010/main" val="3274764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9981E-4D1B-91A7-C096-EB3A6C3BE7B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B7288CD0-45AA-3398-C19E-69F87F812D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2E996556-4F05-86DB-4401-17F1AFB790C4}"/>
              </a:ext>
            </a:extLst>
          </p:cNvPr>
          <p:cNvSpPr>
            <a:spLocks noGrp="1"/>
          </p:cNvSpPr>
          <p:nvPr>
            <p:ph type="dt" sz="half" idx="10"/>
          </p:nvPr>
        </p:nvSpPr>
        <p:spPr/>
        <p:txBody>
          <a:bodyPr/>
          <a:lstStyle/>
          <a:p>
            <a:fld id="{56EB8F2F-1711-DA4F-9DC9-96159D16B913}" type="datetimeFigureOut">
              <a:rPr lang="en-NL" smtClean="0"/>
              <a:t>28/05/2026</a:t>
            </a:fld>
            <a:endParaRPr lang="en-NL"/>
          </a:p>
        </p:txBody>
      </p:sp>
      <p:sp>
        <p:nvSpPr>
          <p:cNvPr id="5" name="Footer Placeholder 4">
            <a:extLst>
              <a:ext uri="{FF2B5EF4-FFF2-40B4-BE49-F238E27FC236}">
                <a16:creationId xmlns:a16="http://schemas.microsoft.com/office/drawing/2014/main" id="{2DA9D372-120E-1266-382F-DD68DED7C94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7536FFB5-FA4A-08E2-1E10-FE2D9996E171}"/>
              </a:ext>
            </a:extLst>
          </p:cNvPr>
          <p:cNvSpPr>
            <a:spLocks noGrp="1"/>
          </p:cNvSpPr>
          <p:nvPr>
            <p:ph type="sldNum" sz="quarter" idx="12"/>
          </p:nvPr>
        </p:nvSpPr>
        <p:spPr/>
        <p:txBody>
          <a:bodyPr/>
          <a:lstStyle/>
          <a:p>
            <a:fld id="{F701BE14-5E5B-1648-8142-F22BBB20E089}" type="slidenum">
              <a:rPr lang="en-NL" smtClean="0"/>
              <a:t>‹#›</a:t>
            </a:fld>
            <a:endParaRPr lang="en-NL"/>
          </a:p>
        </p:txBody>
      </p:sp>
    </p:spTree>
    <p:extLst>
      <p:ext uri="{BB962C8B-B14F-4D97-AF65-F5344CB8AC3E}">
        <p14:creationId xmlns:p14="http://schemas.microsoft.com/office/powerpoint/2010/main" val="1796395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69C7C-ABED-EBE4-8611-5A41668FC1EF}"/>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A2CAAF4B-FDA8-8E31-D3C7-73B00120FA1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5E9759B-6574-3A6D-EDE7-9A251D2A55D0}"/>
              </a:ext>
            </a:extLst>
          </p:cNvPr>
          <p:cNvSpPr>
            <a:spLocks noGrp="1"/>
          </p:cNvSpPr>
          <p:nvPr>
            <p:ph type="dt" sz="half" idx="10"/>
          </p:nvPr>
        </p:nvSpPr>
        <p:spPr/>
        <p:txBody>
          <a:bodyPr/>
          <a:lstStyle/>
          <a:p>
            <a:fld id="{56EB8F2F-1711-DA4F-9DC9-96159D16B913}" type="datetimeFigureOut">
              <a:rPr lang="en-NL" smtClean="0"/>
              <a:t>28/05/2026</a:t>
            </a:fld>
            <a:endParaRPr lang="en-NL"/>
          </a:p>
        </p:txBody>
      </p:sp>
      <p:sp>
        <p:nvSpPr>
          <p:cNvPr id="5" name="Footer Placeholder 4">
            <a:extLst>
              <a:ext uri="{FF2B5EF4-FFF2-40B4-BE49-F238E27FC236}">
                <a16:creationId xmlns:a16="http://schemas.microsoft.com/office/drawing/2014/main" id="{8F475F5C-3CA8-DAE5-D140-9BC0686998AF}"/>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45157E7-6FE3-B09A-0DD4-771D4D0417FA}"/>
              </a:ext>
            </a:extLst>
          </p:cNvPr>
          <p:cNvSpPr>
            <a:spLocks noGrp="1"/>
          </p:cNvSpPr>
          <p:nvPr>
            <p:ph type="sldNum" sz="quarter" idx="12"/>
          </p:nvPr>
        </p:nvSpPr>
        <p:spPr/>
        <p:txBody>
          <a:bodyPr/>
          <a:lstStyle/>
          <a:p>
            <a:fld id="{F701BE14-5E5B-1648-8142-F22BBB20E089}" type="slidenum">
              <a:rPr lang="en-NL" smtClean="0"/>
              <a:t>‹#›</a:t>
            </a:fld>
            <a:endParaRPr lang="en-NL"/>
          </a:p>
        </p:txBody>
      </p:sp>
    </p:spTree>
    <p:extLst>
      <p:ext uri="{BB962C8B-B14F-4D97-AF65-F5344CB8AC3E}">
        <p14:creationId xmlns:p14="http://schemas.microsoft.com/office/powerpoint/2010/main" val="2763043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60416-1DE9-B34C-A0C8-A2E668B0A4B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5ACF3388-5F0D-FC23-0D4D-7C9F0211A2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DFEDD25-2A08-6C14-9E80-273D881B2CBF}"/>
              </a:ext>
            </a:extLst>
          </p:cNvPr>
          <p:cNvSpPr>
            <a:spLocks noGrp="1"/>
          </p:cNvSpPr>
          <p:nvPr>
            <p:ph type="dt" sz="half" idx="10"/>
          </p:nvPr>
        </p:nvSpPr>
        <p:spPr/>
        <p:txBody>
          <a:bodyPr/>
          <a:lstStyle/>
          <a:p>
            <a:fld id="{56EB8F2F-1711-DA4F-9DC9-96159D16B913}" type="datetimeFigureOut">
              <a:rPr lang="en-NL" smtClean="0"/>
              <a:t>28/05/2026</a:t>
            </a:fld>
            <a:endParaRPr lang="en-NL"/>
          </a:p>
        </p:txBody>
      </p:sp>
      <p:sp>
        <p:nvSpPr>
          <p:cNvPr id="5" name="Footer Placeholder 4">
            <a:extLst>
              <a:ext uri="{FF2B5EF4-FFF2-40B4-BE49-F238E27FC236}">
                <a16:creationId xmlns:a16="http://schemas.microsoft.com/office/drawing/2014/main" id="{986A0C98-29C9-2F4D-B5F3-BC61F3930F31}"/>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E13DBF59-D764-0B47-48A0-98DD0A112F6D}"/>
              </a:ext>
            </a:extLst>
          </p:cNvPr>
          <p:cNvSpPr>
            <a:spLocks noGrp="1"/>
          </p:cNvSpPr>
          <p:nvPr>
            <p:ph type="sldNum" sz="quarter" idx="12"/>
          </p:nvPr>
        </p:nvSpPr>
        <p:spPr/>
        <p:txBody>
          <a:bodyPr/>
          <a:lstStyle/>
          <a:p>
            <a:fld id="{F701BE14-5E5B-1648-8142-F22BBB20E089}" type="slidenum">
              <a:rPr lang="en-NL" smtClean="0"/>
              <a:t>‹#›</a:t>
            </a:fld>
            <a:endParaRPr lang="en-NL"/>
          </a:p>
        </p:txBody>
      </p:sp>
    </p:spTree>
    <p:extLst>
      <p:ext uri="{BB962C8B-B14F-4D97-AF65-F5344CB8AC3E}">
        <p14:creationId xmlns:p14="http://schemas.microsoft.com/office/powerpoint/2010/main" val="2670873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88DCA-5B8E-1F1D-8BCA-AFA4DCE4F683}"/>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40481E36-3ACC-6030-5172-84582A0C330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169C8C54-8B0D-CECD-1B09-1974BC1B1FB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197F592A-B9DC-EC00-116B-CE870DA9EFDB}"/>
              </a:ext>
            </a:extLst>
          </p:cNvPr>
          <p:cNvSpPr>
            <a:spLocks noGrp="1"/>
          </p:cNvSpPr>
          <p:nvPr>
            <p:ph type="dt" sz="half" idx="10"/>
          </p:nvPr>
        </p:nvSpPr>
        <p:spPr/>
        <p:txBody>
          <a:bodyPr/>
          <a:lstStyle/>
          <a:p>
            <a:fld id="{56EB8F2F-1711-DA4F-9DC9-96159D16B913}" type="datetimeFigureOut">
              <a:rPr lang="en-NL" smtClean="0"/>
              <a:t>28/05/2026</a:t>
            </a:fld>
            <a:endParaRPr lang="en-NL"/>
          </a:p>
        </p:txBody>
      </p:sp>
      <p:sp>
        <p:nvSpPr>
          <p:cNvPr id="6" name="Footer Placeholder 5">
            <a:extLst>
              <a:ext uri="{FF2B5EF4-FFF2-40B4-BE49-F238E27FC236}">
                <a16:creationId xmlns:a16="http://schemas.microsoft.com/office/drawing/2014/main" id="{25060CB9-6807-6654-8782-F65BEFB287F5}"/>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F8DF060A-8960-1EA3-0F2A-7E60AE340B2A}"/>
              </a:ext>
            </a:extLst>
          </p:cNvPr>
          <p:cNvSpPr>
            <a:spLocks noGrp="1"/>
          </p:cNvSpPr>
          <p:nvPr>
            <p:ph type="sldNum" sz="quarter" idx="12"/>
          </p:nvPr>
        </p:nvSpPr>
        <p:spPr/>
        <p:txBody>
          <a:bodyPr/>
          <a:lstStyle/>
          <a:p>
            <a:fld id="{F701BE14-5E5B-1648-8142-F22BBB20E089}" type="slidenum">
              <a:rPr lang="en-NL" smtClean="0"/>
              <a:t>‹#›</a:t>
            </a:fld>
            <a:endParaRPr lang="en-NL"/>
          </a:p>
        </p:txBody>
      </p:sp>
    </p:spTree>
    <p:extLst>
      <p:ext uri="{BB962C8B-B14F-4D97-AF65-F5344CB8AC3E}">
        <p14:creationId xmlns:p14="http://schemas.microsoft.com/office/powerpoint/2010/main" val="1398864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AAFFC-C09E-EEAD-D702-6746F69D875F}"/>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09E76218-2C55-6B01-F1E8-548B38B167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0DD3129-3FEC-F42A-85D0-A49E9F9B943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577DA18F-C1AE-6E33-384F-2058CFC848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05FFBFE-5541-51DF-29F1-978B98E45D1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58A296FF-1093-446B-E1D1-8CAEDDFE45A3}"/>
              </a:ext>
            </a:extLst>
          </p:cNvPr>
          <p:cNvSpPr>
            <a:spLocks noGrp="1"/>
          </p:cNvSpPr>
          <p:nvPr>
            <p:ph type="dt" sz="half" idx="10"/>
          </p:nvPr>
        </p:nvSpPr>
        <p:spPr/>
        <p:txBody>
          <a:bodyPr/>
          <a:lstStyle/>
          <a:p>
            <a:fld id="{56EB8F2F-1711-DA4F-9DC9-96159D16B913}" type="datetimeFigureOut">
              <a:rPr lang="en-NL" smtClean="0"/>
              <a:t>28/05/2026</a:t>
            </a:fld>
            <a:endParaRPr lang="en-NL"/>
          </a:p>
        </p:txBody>
      </p:sp>
      <p:sp>
        <p:nvSpPr>
          <p:cNvPr id="8" name="Footer Placeholder 7">
            <a:extLst>
              <a:ext uri="{FF2B5EF4-FFF2-40B4-BE49-F238E27FC236}">
                <a16:creationId xmlns:a16="http://schemas.microsoft.com/office/drawing/2014/main" id="{A0D84DEE-61F5-341A-C610-6358AC3FFD9C}"/>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577FA83A-2706-7395-5262-E62245408019}"/>
              </a:ext>
            </a:extLst>
          </p:cNvPr>
          <p:cNvSpPr>
            <a:spLocks noGrp="1"/>
          </p:cNvSpPr>
          <p:nvPr>
            <p:ph type="sldNum" sz="quarter" idx="12"/>
          </p:nvPr>
        </p:nvSpPr>
        <p:spPr/>
        <p:txBody>
          <a:bodyPr/>
          <a:lstStyle/>
          <a:p>
            <a:fld id="{F701BE14-5E5B-1648-8142-F22BBB20E089}" type="slidenum">
              <a:rPr lang="en-NL" smtClean="0"/>
              <a:t>‹#›</a:t>
            </a:fld>
            <a:endParaRPr lang="en-NL"/>
          </a:p>
        </p:txBody>
      </p:sp>
    </p:spTree>
    <p:extLst>
      <p:ext uri="{BB962C8B-B14F-4D97-AF65-F5344CB8AC3E}">
        <p14:creationId xmlns:p14="http://schemas.microsoft.com/office/powerpoint/2010/main" val="2919172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CDD86-A9A1-F82C-B6EA-714F86D1BCB2}"/>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CEBE2630-7A38-1047-A5C9-75F322458459}"/>
              </a:ext>
            </a:extLst>
          </p:cNvPr>
          <p:cNvSpPr>
            <a:spLocks noGrp="1"/>
          </p:cNvSpPr>
          <p:nvPr>
            <p:ph type="dt" sz="half" idx="10"/>
          </p:nvPr>
        </p:nvSpPr>
        <p:spPr/>
        <p:txBody>
          <a:bodyPr/>
          <a:lstStyle/>
          <a:p>
            <a:fld id="{56EB8F2F-1711-DA4F-9DC9-96159D16B913}" type="datetimeFigureOut">
              <a:rPr lang="en-NL" smtClean="0"/>
              <a:t>28/05/2026</a:t>
            </a:fld>
            <a:endParaRPr lang="en-NL"/>
          </a:p>
        </p:txBody>
      </p:sp>
      <p:sp>
        <p:nvSpPr>
          <p:cNvPr id="4" name="Footer Placeholder 3">
            <a:extLst>
              <a:ext uri="{FF2B5EF4-FFF2-40B4-BE49-F238E27FC236}">
                <a16:creationId xmlns:a16="http://schemas.microsoft.com/office/drawing/2014/main" id="{B7DEC6F2-1351-D402-BD43-04827F099FA0}"/>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2132FB8-AFBE-91FC-E785-2EF6EECD6800}"/>
              </a:ext>
            </a:extLst>
          </p:cNvPr>
          <p:cNvSpPr>
            <a:spLocks noGrp="1"/>
          </p:cNvSpPr>
          <p:nvPr>
            <p:ph type="sldNum" sz="quarter" idx="12"/>
          </p:nvPr>
        </p:nvSpPr>
        <p:spPr/>
        <p:txBody>
          <a:bodyPr/>
          <a:lstStyle/>
          <a:p>
            <a:fld id="{F701BE14-5E5B-1648-8142-F22BBB20E089}" type="slidenum">
              <a:rPr lang="en-NL" smtClean="0"/>
              <a:t>‹#›</a:t>
            </a:fld>
            <a:endParaRPr lang="en-NL"/>
          </a:p>
        </p:txBody>
      </p:sp>
    </p:spTree>
    <p:extLst>
      <p:ext uri="{BB962C8B-B14F-4D97-AF65-F5344CB8AC3E}">
        <p14:creationId xmlns:p14="http://schemas.microsoft.com/office/powerpoint/2010/main" val="657672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B3709D-C427-F9FC-D1D4-BA744A4BA781}"/>
              </a:ext>
            </a:extLst>
          </p:cNvPr>
          <p:cNvSpPr>
            <a:spLocks noGrp="1"/>
          </p:cNvSpPr>
          <p:nvPr>
            <p:ph type="dt" sz="half" idx="10"/>
          </p:nvPr>
        </p:nvSpPr>
        <p:spPr/>
        <p:txBody>
          <a:bodyPr/>
          <a:lstStyle/>
          <a:p>
            <a:fld id="{56EB8F2F-1711-DA4F-9DC9-96159D16B913}" type="datetimeFigureOut">
              <a:rPr lang="en-NL" smtClean="0"/>
              <a:t>28/05/2026</a:t>
            </a:fld>
            <a:endParaRPr lang="en-NL"/>
          </a:p>
        </p:txBody>
      </p:sp>
      <p:sp>
        <p:nvSpPr>
          <p:cNvPr id="3" name="Footer Placeholder 2">
            <a:extLst>
              <a:ext uri="{FF2B5EF4-FFF2-40B4-BE49-F238E27FC236}">
                <a16:creationId xmlns:a16="http://schemas.microsoft.com/office/drawing/2014/main" id="{3DEFB3FC-4DAE-74D7-4863-2A47C931AF98}"/>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597593BE-2A86-1190-0D86-FDCC7F81984C}"/>
              </a:ext>
            </a:extLst>
          </p:cNvPr>
          <p:cNvSpPr>
            <a:spLocks noGrp="1"/>
          </p:cNvSpPr>
          <p:nvPr>
            <p:ph type="sldNum" sz="quarter" idx="12"/>
          </p:nvPr>
        </p:nvSpPr>
        <p:spPr/>
        <p:txBody>
          <a:bodyPr/>
          <a:lstStyle/>
          <a:p>
            <a:fld id="{F701BE14-5E5B-1648-8142-F22BBB20E089}" type="slidenum">
              <a:rPr lang="en-NL" smtClean="0"/>
              <a:t>‹#›</a:t>
            </a:fld>
            <a:endParaRPr lang="en-NL"/>
          </a:p>
        </p:txBody>
      </p:sp>
    </p:spTree>
    <p:extLst>
      <p:ext uri="{BB962C8B-B14F-4D97-AF65-F5344CB8AC3E}">
        <p14:creationId xmlns:p14="http://schemas.microsoft.com/office/powerpoint/2010/main" val="3897237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003AD-BAD0-BEBE-4F80-FA63B8077DC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4A4E334D-4509-CFF9-3007-A3F80D0FA1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3AA01BB3-F2EF-844E-2447-EF45816603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3FCDD77-7502-8CB8-5C5E-380D4808AA6A}"/>
              </a:ext>
            </a:extLst>
          </p:cNvPr>
          <p:cNvSpPr>
            <a:spLocks noGrp="1"/>
          </p:cNvSpPr>
          <p:nvPr>
            <p:ph type="dt" sz="half" idx="10"/>
          </p:nvPr>
        </p:nvSpPr>
        <p:spPr/>
        <p:txBody>
          <a:bodyPr/>
          <a:lstStyle/>
          <a:p>
            <a:fld id="{56EB8F2F-1711-DA4F-9DC9-96159D16B913}" type="datetimeFigureOut">
              <a:rPr lang="en-NL" smtClean="0"/>
              <a:t>28/05/2026</a:t>
            </a:fld>
            <a:endParaRPr lang="en-NL"/>
          </a:p>
        </p:txBody>
      </p:sp>
      <p:sp>
        <p:nvSpPr>
          <p:cNvPr id="6" name="Footer Placeholder 5">
            <a:extLst>
              <a:ext uri="{FF2B5EF4-FFF2-40B4-BE49-F238E27FC236}">
                <a16:creationId xmlns:a16="http://schemas.microsoft.com/office/drawing/2014/main" id="{11B666A7-FC7D-A193-75D9-68628EAD19D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3F396E1-8428-9A84-C3B2-98CC5A9055E4}"/>
              </a:ext>
            </a:extLst>
          </p:cNvPr>
          <p:cNvSpPr>
            <a:spLocks noGrp="1"/>
          </p:cNvSpPr>
          <p:nvPr>
            <p:ph type="sldNum" sz="quarter" idx="12"/>
          </p:nvPr>
        </p:nvSpPr>
        <p:spPr/>
        <p:txBody>
          <a:bodyPr/>
          <a:lstStyle/>
          <a:p>
            <a:fld id="{F701BE14-5E5B-1648-8142-F22BBB20E089}" type="slidenum">
              <a:rPr lang="en-NL" smtClean="0"/>
              <a:t>‹#›</a:t>
            </a:fld>
            <a:endParaRPr lang="en-NL"/>
          </a:p>
        </p:txBody>
      </p:sp>
    </p:spTree>
    <p:extLst>
      <p:ext uri="{BB962C8B-B14F-4D97-AF65-F5344CB8AC3E}">
        <p14:creationId xmlns:p14="http://schemas.microsoft.com/office/powerpoint/2010/main" val="4000340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5CC11-A420-3559-A345-057C08AAC4D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0B83B548-3758-952A-BAF7-587B005ADC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6253E9F8-CD67-4F48-00C8-51866B1EDA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AAD0CDC-F03B-846F-CF96-BD71029FF376}"/>
              </a:ext>
            </a:extLst>
          </p:cNvPr>
          <p:cNvSpPr>
            <a:spLocks noGrp="1"/>
          </p:cNvSpPr>
          <p:nvPr>
            <p:ph type="dt" sz="half" idx="10"/>
          </p:nvPr>
        </p:nvSpPr>
        <p:spPr/>
        <p:txBody>
          <a:bodyPr/>
          <a:lstStyle/>
          <a:p>
            <a:fld id="{56EB8F2F-1711-DA4F-9DC9-96159D16B913}" type="datetimeFigureOut">
              <a:rPr lang="en-NL" smtClean="0"/>
              <a:t>28/05/2026</a:t>
            </a:fld>
            <a:endParaRPr lang="en-NL"/>
          </a:p>
        </p:txBody>
      </p:sp>
      <p:sp>
        <p:nvSpPr>
          <p:cNvPr id="6" name="Footer Placeholder 5">
            <a:extLst>
              <a:ext uri="{FF2B5EF4-FFF2-40B4-BE49-F238E27FC236}">
                <a16:creationId xmlns:a16="http://schemas.microsoft.com/office/drawing/2014/main" id="{D7ABEE83-A2F1-B653-7C78-0AC4CA67CF2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8B575AE3-71CB-0E4C-F697-35CBDF3BB87B}"/>
              </a:ext>
            </a:extLst>
          </p:cNvPr>
          <p:cNvSpPr>
            <a:spLocks noGrp="1"/>
          </p:cNvSpPr>
          <p:nvPr>
            <p:ph type="sldNum" sz="quarter" idx="12"/>
          </p:nvPr>
        </p:nvSpPr>
        <p:spPr/>
        <p:txBody>
          <a:bodyPr/>
          <a:lstStyle/>
          <a:p>
            <a:fld id="{F701BE14-5E5B-1648-8142-F22BBB20E089}" type="slidenum">
              <a:rPr lang="en-NL" smtClean="0"/>
              <a:t>‹#›</a:t>
            </a:fld>
            <a:endParaRPr lang="en-NL"/>
          </a:p>
        </p:txBody>
      </p:sp>
    </p:spTree>
    <p:extLst>
      <p:ext uri="{BB962C8B-B14F-4D97-AF65-F5344CB8AC3E}">
        <p14:creationId xmlns:p14="http://schemas.microsoft.com/office/powerpoint/2010/main" val="473440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F0354-9722-0288-DDF6-FD045A72D06D}"/>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A71FD5F1-B99A-4A98-C3EB-BD18C756B29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897DBB65-32E3-37E6-1B15-FB30B998D313}"/>
              </a:ext>
            </a:extLst>
          </p:cNvPr>
          <p:cNvSpPr>
            <a:spLocks noGrp="1"/>
          </p:cNvSpPr>
          <p:nvPr>
            <p:ph type="dt" sz="half" idx="10"/>
          </p:nvPr>
        </p:nvSpPr>
        <p:spPr/>
        <p:txBody>
          <a:bodyPr/>
          <a:lstStyle/>
          <a:p>
            <a:fld id="{56EB8F2F-1711-DA4F-9DC9-96159D16B913}" type="datetimeFigureOut">
              <a:rPr lang="en-NL" smtClean="0"/>
              <a:t>28/05/2026</a:t>
            </a:fld>
            <a:endParaRPr lang="en-NL"/>
          </a:p>
        </p:txBody>
      </p:sp>
      <p:sp>
        <p:nvSpPr>
          <p:cNvPr id="5" name="Footer Placeholder 4">
            <a:extLst>
              <a:ext uri="{FF2B5EF4-FFF2-40B4-BE49-F238E27FC236}">
                <a16:creationId xmlns:a16="http://schemas.microsoft.com/office/drawing/2014/main" id="{34ADD0E6-E4CC-F427-17F1-01B2A0A1039C}"/>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A9FA68C7-1C71-2F60-0F30-ECD745921AA3}"/>
              </a:ext>
            </a:extLst>
          </p:cNvPr>
          <p:cNvSpPr>
            <a:spLocks noGrp="1"/>
          </p:cNvSpPr>
          <p:nvPr>
            <p:ph type="sldNum" sz="quarter" idx="12"/>
          </p:nvPr>
        </p:nvSpPr>
        <p:spPr/>
        <p:txBody>
          <a:bodyPr/>
          <a:lstStyle/>
          <a:p>
            <a:fld id="{F701BE14-5E5B-1648-8142-F22BBB20E089}" type="slidenum">
              <a:rPr lang="en-NL" smtClean="0"/>
              <a:t>‹#›</a:t>
            </a:fld>
            <a:endParaRPr lang="en-NL"/>
          </a:p>
        </p:txBody>
      </p:sp>
    </p:spTree>
    <p:extLst>
      <p:ext uri="{BB962C8B-B14F-4D97-AF65-F5344CB8AC3E}">
        <p14:creationId xmlns:p14="http://schemas.microsoft.com/office/powerpoint/2010/main" val="600706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78C6D6-D2BD-F072-0F4B-8697ECEBB88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63D8DD0D-1491-3901-3D48-3EA36ECC7F5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A81BFED3-6525-6415-D5D4-EF7B70AB69B9}"/>
              </a:ext>
            </a:extLst>
          </p:cNvPr>
          <p:cNvSpPr>
            <a:spLocks noGrp="1"/>
          </p:cNvSpPr>
          <p:nvPr>
            <p:ph type="dt" sz="half" idx="10"/>
          </p:nvPr>
        </p:nvSpPr>
        <p:spPr/>
        <p:txBody>
          <a:bodyPr/>
          <a:lstStyle/>
          <a:p>
            <a:fld id="{56EB8F2F-1711-DA4F-9DC9-96159D16B913}" type="datetimeFigureOut">
              <a:rPr lang="en-NL" smtClean="0"/>
              <a:t>28/05/2026</a:t>
            </a:fld>
            <a:endParaRPr lang="en-NL"/>
          </a:p>
        </p:txBody>
      </p:sp>
      <p:sp>
        <p:nvSpPr>
          <p:cNvPr id="5" name="Footer Placeholder 4">
            <a:extLst>
              <a:ext uri="{FF2B5EF4-FFF2-40B4-BE49-F238E27FC236}">
                <a16:creationId xmlns:a16="http://schemas.microsoft.com/office/drawing/2014/main" id="{8967A658-72FC-CFA8-FF16-3D877465B117}"/>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A53F568C-351D-6508-320A-A54720D750CE}"/>
              </a:ext>
            </a:extLst>
          </p:cNvPr>
          <p:cNvSpPr>
            <a:spLocks noGrp="1"/>
          </p:cNvSpPr>
          <p:nvPr>
            <p:ph type="sldNum" sz="quarter" idx="12"/>
          </p:nvPr>
        </p:nvSpPr>
        <p:spPr/>
        <p:txBody>
          <a:bodyPr/>
          <a:lstStyle/>
          <a:p>
            <a:fld id="{F701BE14-5E5B-1648-8142-F22BBB20E089}" type="slidenum">
              <a:rPr lang="en-NL" smtClean="0"/>
              <a:t>‹#›</a:t>
            </a:fld>
            <a:endParaRPr lang="en-NL"/>
          </a:p>
        </p:txBody>
      </p:sp>
    </p:spTree>
    <p:extLst>
      <p:ext uri="{BB962C8B-B14F-4D97-AF65-F5344CB8AC3E}">
        <p14:creationId xmlns:p14="http://schemas.microsoft.com/office/powerpoint/2010/main" val="9343919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Aangepaste indel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4A0459D5-1780-EC45-BC90-3032B350822E}"/>
              </a:ext>
            </a:extLst>
          </p:cNvPr>
          <p:cNvSpPr>
            <a:spLocks noGrp="1"/>
          </p:cNvSpPr>
          <p:nvPr>
            <p:ph type="body" sz="quarter" idx="10" hasCustomPrompt="1"/>
          </p:nvPr>
        </p:nvSpPr>
        <p:spPr>
          <a:xfrm>
            <a:off x="4926013" y="3679825"/>
            <a:ext cx="6686550" cy="1863725"/>
          </a:xfrm>
          <a:prstGeom prst="rect">
            <a:avLst/>
          </a:prstGeom>
        </p:spPr>
        <p:txBody>
          <a:bodyPr/>
          <a:lstStyle>
            <a:lvl1pPr>
              <a:defRPr sz="4400" b="1" i="0">
                <a:solidFill>
                  <a:schemeClr val="bg1"/>
                </a:solidFill>
                <a:latin typeface="Helvetica LT Std Cond" panose="020B0506020202030204" pitchFamily="34" charset="0"/>
              </a:defRPr>
            </a:lvl1pPr>
          </a:lstStyle>
          <a:p>
            <a:pPr lvl="0"/>
            <a:r>
              <a:rPr lang="nl-NL" dirty="0"/>
              <a:t>Klik om stijl te bewerken</a:t>
            </a:r>
          </a:p>
        </p:txBody>
      </p:sp>
    </p:spTree>
    <p:extLst>
      <p:ext uri="{BB962C8B-B14F-4D97-AF65-F5344CB8AC3E}">
        <p14:creationId xmlns:p14="http://schemas.microsoft.com/office/powerpoint/2010/main" val="3992860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asispagina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F19595-3524-E540-AC5D-918669D77636}"/>
              </a:ext>
            </a:extLst>
          </p:cNvPr>
          <p:cNvSpPr>
            <a:spLocks noGrp="1"/>
          </p:cNvSpPr>
          <p:nvPr>
            <p:ph type="title"/>
          </p:nvPr>
        </p:nvSpPr>
        <p:spPr>
          <a:xfrm>
            <a:off x="697230" y="433620"/>
            <a:ext cx="10801349" cy="1098000"/>
          </a:xfrm>
          <a:prstGeom prst="rect">
            <a:avLst/>
          </a:prstGeom>
        </p:spPr>
        <p:txBody>
          <a:bodyPr/>
          <a:lstStyle>
            <a:lvl1pPr>
              <a:defRPr sz="4400" b="1" i="0">
                <a:solidFill>
                  <a:srgbClr val="F37E23"/>
                </a:solidFill>
                <a:latin typeface="Helvetica LT Std Cond" panose="020B0506020202030204" pitchFamily="34" charset="0"/>
              </a:defRPr>
            </a:lvl1pPr>
          </a:lstStyle>
          <a:p>
            <a:r>
              <a:rPr lang="nl-NL" dirty="0"/>
              <a:t>Klik om stijl te bewerken</a:t>
            </a:r>
          </a:p>
        </p:txBody>
      </p:sp>
      <p:sp>
        <p:nvSpPr>
          <p:cNvPr id="7" name="Tijdelijke aanduiding voor tekst 13">
            <a:extLst>
              <a:ext uri="{FF2B5EF4-FFF2-40B4-BE49-F238E27FC236}">
                <a16:creationId xmlns:a16="http://schemas.microsoft.com/office/drawing/2014/main" id="{66BA5FE0-1D5C-0D4F-90F5-3FC6C4E55881}"/>
              </a:ext>
            </a:extLst>
          </p:cNvPr>
          <p:cNvSpPr>
            <a:spLocks noGrp="1"/>
          </p:cNvSpPr>
          <p:nvPr>
            <p:ph type="body" sz="quarter" idx="10"/>
          </p:nvPr>
        </p:nvSpPr>
        <p:spPr>
          <a:xfrm>
            <a:off x="697228" y="1828800"/>
            <a:ext cx="10801351" cy="3003938"/>
          </a:xfrm>
          <a:prstGeom prst="rect">
            <a:avLst/>
          </a:prstGeom>
        </p:spPr>
        <p:txBody>
          <a:bodyPr/>
          <a:lstStyle>
            <a:lvl1pPr algn="l">
              <a:lnSpc>
                <a:spcPts val="2580"/>
              </a:lnSpc>
              <a:buFontTx/>
              <a:buNone/>
              <a:defRPr sz="2400" b="0" i="0">
                <a:ln>
                  <a:noFill/>
                </a:ln>
                <a:solidFill>
                  <a:schemeClr val="tx1"/>
                </a:solidFill>
                <a:latin typeface="Helvetica LT Std Cond" panose="020B0506020202030204" pitchFamily="34" charset="0"/>
              </a:defRPr>
            </a:lvl1pPr>
            <a:lvl2pPr algn="l">
              <a:buFontTx/>
              <a:buNone/>
              <a:defRPr sz="2800">
                <a:ln>
                  <a:noFill/>
                </a:ln>
                <a:solidFill>
                  <a:schemeClr val="bg2">
                    <a:lumMod val="50000"/>
                  </a:schemeClr>
                </a:solidFill>
                <a:latin typeface="Gilroy" pitchFamily="2" charset="77"/>
              </a:defRPr>
            </a:lvl2pPr>
            <a:lvl3pPr algn="l">
              <a:buFontTx/>
              <a:buNone/>
              <a:defRPr sz="2800">
                <a:ln>
                  <a:noFill/>
                </a:ln>
                <a:solidFill>
                  <a:schemeClr val="bg2">
                    <a:lumMod val="50000"/>
                  </a:schemeClr>
                </a:solidFill>
                <a:latin typeface="Gilroy" pitchFamily="2" charset="77"/>
              </a:defRPr>
            </a:lvl3pPr>
            <a:lvl4pPr algn="l">
              <a:buFontTx/>
              <a:buNone/>
              <a:defRPr sz="2800">
                <a:ln>
                  <a:noFill/>
                </a:ln>
                <a:solidFill>
                  <a:schemeClr val="bg2">
                    <a:lumMod val="50000"/>
                  </a:schemeClr>
                </a:solidFill>
                <a:latin typeface="Gilroy" pitchFamily="2" charset="77"/>
              </a:defRPr>
            </a:lvl4pPr>
            <a:lvl5pPr algn="l">
              <a:buFontTx/>
              <a:buNone/>
              <a:defRPr sz="2800">
                <a:ln>
                  <a:noFill/>
                </a:ln>
                <a:solidFill>
                  <a:schemeClr val="bg2">
                    <a:lumMod val="50000"/>
                  </a:schemeClr>
                </a:solidFill>
                <a:latin typeface="Gilroy" pitchFamily="2" charset="77"/>
              </a:defRPr>
            </a:lvl5pPr>
          </a:lstStyle>
          <a:p>
            <a:pPr lvl="0"/>
            <a:r>
              <a:rPr lang="nl-NL" dirty="0"/>
              <a:t>Klikken om de tekststijl van het model te bewerken</a:t>
            </a:r>
          </a:p>
        </p:txBody>
      </p:sp>
    </p:spTree>
    <p:extLst>
      <p:ext uri="{BB962C8B-B14F-4D97-AF65-F5344CB8AC3E}">
        <p14:creationId xmlns:p14="http://schemas.microsoft.com/office/powerpoint/2010/main" val="3588840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EC0E7A-63E1-4C0E-AAC5-DA4B73FD18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8DEC4B75-83A5-1235-04B8-2C5B7E2C55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C1D6864B-4C9B-FB8B-66C3-145A798743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6EB8F2F-1711-DA4F-9DC9-96159D16B913}" type="datetimeFigureOut">
              <a:rPr lang="en-NL" smtClean="0"/>
              <a:t>28/05/2026</a:t>
            </a:fld>
            <a:endParaRPr lang="en-NL"/>
          </a:p>
        </p:txBody>
      </p:sp>
      <p:sp>
        <p:nvSpPr>
          <p:cNvPr id="5" name="Footer Placeholder 4">
            <a:extLst>
              <a:ext uri="{FF2B5EF4-FFF2-40B4-BE49-F238E27FC236}">
                <a16:creationId xmlns:a16="http://schemas.microsoft.com/office/drawing/2014/main" id="{5B8197B3-682F-B424-030E-69531D6EEA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L"/>
          </a:p>
        </p:txBody>
      </p:sp>
      <p:sp>
        <p:nvSpPr>
          <p:cNvPr id="6" name="Slide Number Placeholder 5">
            <a:extLst>
              <a:ext uri="{FF2B5EF4-FFF2-40B4-BE49-F238E27FC236}">
                <a16:creationId xmlns:a16="http://schemas.microsoft.com/office/drawing/2014/main" id="{75AD23CD-CCE8-25DF-8C85-9C18B82DBB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701BE14-5E5B-1648-8142-F22BBB20E089}" type="slidenum">
              <a:rPr lang="en-NL" smtClean="0"/>
              <a:t>‹#›</a:t>
            </a:fld>
            <a:endParaRPr lang="en-NL"/>
          </a:p>
        </p:txBody>
      </p:sp>
    </p:spTree>
    <p:extLst>
      <p:ext uri="{BB962C8B-B14F-4D97-AF65-F5344CB8AC3E}">
        <p14:creationId xmlns:p14="http://schemas.microsoft.com/office/powerpoint/2010/main" val="36003213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50C4843F-EC32-4DDC-B189-FBA6E65B58B6}"/>
              </a:ext>
            </a:extLst>
          </p:cNvPr>
          <p:cNvSpPr>
            <a:spLocks noGrp="1"/>
          </p:cNvSpPr>
          <p:nvPr>
            <p:ph type="body" sz="quarter" idx="10"/>
          </p:nvPr>
        </p:nvSpPr>
        <p:spPr/>
        <p:txBody>
          <a:bodyPr lIns="91440" tIns="45720" rIns="91440" bIns="45720" anchor="t"/>
          <a:lstStyle/>
          <a:p>
            <a:pPr marL="0" indent="0">
              <a:buNone/>
            </a:pPr>
            <a:r>
              <a:rPr lang="nl-NL" sz="4000" dirty="0">
                <a:latin typeface="Helvetica LT Std Cond"/>
              </a:rPr>
              <a:t>Website </a:t>
            </a:r>
          </a:p>
        </p:txBody>
      </p:sp>
    </p:spTree>
    <p:extLst>
      <p:ext uri="{BB962C8B-B14F-4D97-AF65-F5344CB8AC3E}">
        <p14:creationId xmlns:p14="http://schemas.microsoft.com/office/powerpoint/2010/main" val="4229371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DE91AFA-7D03-45D2-A7F0-9535E47C22C9}"/>
              </a:ext>
            </a:extLst>
          </p:cNvPr>
          <p:cNvSpPr>
            <a:spLocks noGrp="1"/>
          </p:cNvSpPr>
          <p:nvPr>
            <p:ph type="title"/>
          </p:nvPr>
        </p:nvSpPr>
        <p:spPr/>
        <p:txBody>
          <a:bodyPr/>
          <a:lstStyle/>
          <a:p>
            <a:r>
              <a:rPr lang="nl-NL" dirty="0"/>
              <a:t>Kettingkasten </a:t>
            </a:r>
            <a:r>
              <a:rPr lang="nl-NL" dirty="0" err="1"/>
              <a:t>Cinco</a:t>
            </a:r>
            <a:endParaRPr lang="nl-NL" dirty="0"/>
          </a:p>
        </p:txBody>
      </p:sp>
      <p:sp>
        <p:nvSpPr>
          <p:cNvPr id="4" name="Tijdelijke aanduiding voor tekst 3">
            <a:extLst>
              <a:ext uri="{FF2B5EF4-FFF2-40B4-BE49-F238E27FC236}">
                <a16:creationId xmlns:a16="http://schemas.microsoft.com/office/drawing/2014/main" id="{5D0CC6CA-3539-4A35-9E39-CC4B0E8B4880}"/>
              </a:ext>
            </a:extLst>
          </p:cNvPr>
          <p:cNvSpPr>
            <a:spLocks noGrp="1"/>
          </p:cNvSpPr>
          <p:nvPr>
            <p:ph type="body" sz="quarter" idx="10"/>
          </p:nvPr>
        </p:nvSpPr>
        <p:spPr>
          <a:xfrm>
            <a:off x="192331" y="1776277"/>
            <a:ext cx="10801351" cy="4510365"/>
          </a:xfrm>
        </p:spPr>
        <p:txBody>
          <a:bodyPr>
            <a:normAutofit/>
          </a:bodyPr>
          <a:lstStyle/>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p:txBody>
      </p:sp>
      <p:sp>
        <p:nvSpPr>
          <p:cNvPr id="9" name="TextBox 8">
            <a:extLst>
              <a:ext uri="{FF2B5EF4-FFF2-40B4-BE49-F238E27FC236}">
                <a16:creationId xmlns:a16="http://schemas.microsoft.com/office/drawing/2014/main" id="{99979E05-DA58-AA64-503E-E80F68C56980}"/>
              </a:ext>
            </a:extLst>
          </p:cNvPr>
          <p:cNvSpPr txBox="1"/>
          <p:nvPr/>
        </p:nvSpPr>
        <p:spPr>
          <a:xfrm>
            <a:off x="324415" y="1531620"/>
            <a:ext cx="11483763" cy="2862322"/>
          </a:xfrm>
          <a:prstGeom prst="rect">
            <a:avLst/>
          </a:prstGeom>
          <a:noFill/>
        </p:spPr>
        <p:txBody>
          <a:bodyPr wrap="square" rtlCol="0">
            <a:spAutoFit/>
          </a:bodyPr>
          <a:lstStyle/>
          <a:p>
            <a:r>
              <a:rPr lang="en-NL" dirty="0"/>
              <a:t>Cinco (XL)</a:t>
            </a:r>
          </a:p>
          <a:p>
            <a:endParaRPr lang="en-NL" dirty="0"/>
          </a:p>
          <a:p>
            <a:r>
              <a:rPr lang="en-NL" dirty="0"/>
              <a:t>De </a:t>
            </a:r>
            <a:r>
              <a:rPr lang="en-NL" b="1" dirty="0"/>
              <a:t>Cinco (XL) kettingkast</a:t>
            </a:r>
            <a:r>
              <a:rPr lang="en-NL" dirty="0"/>
              <a:t> is geschikt voor fietsen met een </a:t>
            </a:r>
            <a:r>
              <a:rPr lang="en-NL" b="1" dirty="0"/>
              <a:t>Nexus 5 interne versnellingsnaaf (IGH)</a:t>
            </a:r>
            <a:r>
              <a:rPr lang="en-NL" dirty="0"/>
              <a:t> en achtertandwielen van </a:t>
            </a:r>
            <a:r>
              <a:rPr lang="en-NL" b="1" dirty="0"/>
              <a:t>24–30T</a:t>
            </a:r>
            <a:r>
              <a:rPr lang="en-NL" dirty="0"/>
              <a:t>. De kettingkast is breed toepasbaar en geschikt voor de meeste </a:t>
            </a:r>
            <a:r>
              <a:rPr lang="en-NL" b="1" dirty="0"/>
              <a:t>middenmotoren</a:t>
            </a:r>
            <a:r>
              <a:rPr lang="en-NL" dirty="0"/>
              <a:t>.</a:t>
            </a:r>
          </a:p>
          <a:p>
            <a:r>
              <a:rPr lang="en-NL" dirty="0"/>
              <a:t>De uitvoering ondersteunt crankringen met diameters van </a:t>
            </a:r>
            <a:r>
              <a:rPr lang="en-NL" b="1" dirty="0"/>
              <a:t>40, 64 en 98 mm</a:t>
            </a:r>
            <a:r>
              <a:rPr lang="en-NL" dirty="0"/>
              <a:t>, waardoor hij flexibel inzetbaar is voor verschillende configuraties.</a:t>
            </a:r>
          </a:p>
          <a:p>
            <a:endParaRPr lang="en-NL" dirty="0"/>
          </a:p>
          <a:p>
            <a:r>
              <a:rPr lang="en-NL" dirty="0"/>
              <a:t>Daarnaast is de kettingkast verkrijgbaar in twee lengtematen:</a:t>
            </a:r>
          </a:p>
          <a:p>
            <a:pPr lvl="0"/>
            <a:r>
              <a:rPr lang="en-NL" b="1" dirty="0"/>
              <a:t>RC maat:</a:t>
            </a:r>
            <a:r>
              <a:rPr lang="en-NL" dirty="0"/>
              <a:t> 460–480 mm</a:t>
            </a:r>
          </a:p>
          <a:p>
            <a:pPr lvl="0"/>
            <a:r>
              <a:rPr lang="en-NL" b="1" dirty="0"/>
              <a:t>XL maat:</a:t>
            </a:r>
            <a:r>
              <a:rPr lang="en-NL" dirty="0"/>
              <a:t> 460–510 mm</a:t>
            </a:r>
          </a:p>
        </p:txBody>
      </p:sp>
    </p:spTree>
    <p:extLst>
      <p:ext uri="{BB962C8B-B14F-4D97-AF65-F5344CB8AC3E}">
        <p14:creationId xmlns:p14="http://schemas.microsoft.com/office/powerpoint/2010/main" val="123033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1A3CD-ABD4-2B50-56D3-9D8BE2EA8276}"/>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3C1DD31B-E30F-DD43-296F-D70A7DD460BE}"/>
              </a:ext>
            </a:extLst>
          </p:cNvPr>
          <p:cNvSpPr>
            <a:spLocks noGrp="1"/>
          </p:cNvSpPr>
          <p:nvPr>
            <p:ph type="title"/>
          </p:nvPr>
        </p:nvSpPr>
        <p:spPr/>
        <p:txBody>
          <a:bodyPr>
            <a:normAutofit/>
          </a:bodyPr>
          <a:lstStyle/>
          <a:p>
            <a:r>
              <a:rPr lang="nl-NL" dirty="0"/>
              <a:t>Kettingkasten </a:t>
            </a:r>
            <a:r>
              <a:rPr lang="nl-NL" dirty="0" err="1"/>
              <a:t>Fluente</a:t>
            </a:r>
            <a:endParaRPr lang="nl-NL" dirty="0"/>
          </a:p>
        </p:txBody>
      </p:sp>
      <p:sp>
        <p:nvSpPr>
          <p:cNvPr id="4" name="Tijdelijke aanduiding voor tekst 3">
            <a:extLst>
              <a:ext uri="{FF2B5EF4-FFF2-40B4-BE49-F238E27FC236}">
                <a16:creationId xmlns:a16="http://schemas.microsoft.com/office/drawing/2014/main" id="{5873D671-905A-86AD-1CE0-1A3336AA97CD}"/>
              </a:ext>
            </a:extLst>
          </p:cNvPr>
          <p:cNvSpPr>
            <a:spLocks noGrp="1"/>
          </p:cNvSpPr>
          <p:nvPr>
            <p:ph type="body" sz="quarter" idx="10"/>
          </p:nvPr>
        </p:nvSpPr>
        <p:spPr>
          <a:xfrm>
            <a:off x="192331" y="1776277"/>
            <a:ext cx="11672291" cy="4510365"/>
          </a:xfrm>
        </p:spPr>
        <p:txBody>
          <a:bodyPr>
            <a:normAutofit/>
          </a:bodyPr>
          <a:lstStyle/>
          <a:p>
            <a:r>
              <a:rPr lang="en-NL" sz="1800" dirty="0">
                <a:latin typeface="+mn-lt"/>
              </a:rPr>
              <a:t>De </a:t>
            </a:r>
            <a:r>
              <a:rPr lang="en-NL" sz="1800" b="1" dirty="0">
                <a:latin typeface="+mn-lt"/>
              </a:rPr>
              <a:t>Fluente kettingkast</a:t>
            </a:r>
            <a:r>
              <a:rPr lang="en-NL" sz="1800" dirty="0">
                <a:latin typeface="+mn-lt"/>
              </a:rPr>
              <a:t> is de meest slanke kettingkast in het assortiment en behoort tot de meest compacte oplossingen op de markt. Hij is geschikt voor alle </a:t>
            </a:r>
            <a:r>
              <a:rPr lang="en-NL" sz="1800" b="1" dirty="0">
                <a:latin typeface="+mn-lt"/>
              </a:rPr>
              <a:t>middenmotoren</a:t>
            </a:r>
            <a:r>
              <a:rPr lang="en-NL" sz="1800" dirty="0">
                <a:latin typeface="+mn-lt"/>
              </a:rPr>
              <a:t> en ontworpen voor een minimalistische, strakke uitstraling.</a:t>
            </a:r>
          </a:p>
          <a:p>
            <a:r>
              <a:rPr lang="en-NL" sz="1800" dirty="0">
                <a:latin typeface="+mn-lt"/>
              </a:rPr>
              <a:t>De Fluente is verkrijgbaar in verschillende maten en configuraties:</a:t>
            </a:r>
          </a:p>
          <a:p>
            <a:pPr lvl="0"/>
            <a:r>
              <a:rPr lang="en-NL" sz="1800" b="1" dirty="0">
                <a:latin typeface="+mn-lt"/>
              </a:rPr>
              <a:t>RC:</a:t>
            </a:r>
            <a:r>
              <a:rPr lang="en-NL" sz="1800" dirty="0">
                <a:latin typeface="+mn-lt"/>
              </a:rPr>
              <a:t> 450–470 mm (18–22T)</a:t>
            </a:r>
          </a:p>
          <a:p>
            <a:pPr lvl="0"/>
            <a:r>
              <a:rPr lang="en-NL" sz="1800" b="1" dirty="0">
                <a:latin typeface="+mn-lt"/>
              </a:rPr>
              <a:t>XL:</a:t>
            </a:r>
            <a:r>
              <a:rPr lang="en-NL" sz="1800" dirty="0">
                <a:latin typeface="+mn-lt"/>
              </a:rPr>
              <a:t> 450–515 mm (18–20T)</a:t>
            </a:r>
          </a:p>
          <a:p>
            <a:pPr lvl="0"/>
            <a:r>
              <a:rPr lang="en-NL" sz="1800" b="1" dirty="0">
                <a:latin typeface="+mn-lt"/>
              </a:rPr>
              <a:t>XXL:</a:t>
            </a:r>
            <a:r>
              <a:rPr lang="en-NL" sz="1800" dirty="0">
                <a:latin typeface="+mn-lt"/>
              </a:rPr>
              <a:t> 450–545 mm (18–19T)</a:t>
            </a:r>
          </a:p>
          <a:p>
            <a:r>
              <a:rPr lang="en-NL" dirty="0"/>
              <a:t> </a:t>
            </a:r>
          </a:p>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p:txBody>
      </p:sp>
    </p:spTree>
    <p:extLst>
      <p:ext uri="{BB962C8B-B14F-4D97-AF65-F5344CB8AC3E}">
        <p14:creationId xmlns:p14="http://schemas.microsoft.com/office/powerpoint/2010/main" val="662142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73933-55C4-A07C-965C-FE2A6B0D6201}"/>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E481D166-6D4C-C52B-77F1-FECE95107609}"/>
              </a:ext>
            </a:extLst>
          </p:cNvPr>
          <p:cNvSpPr>
            <a:spLocks noGrp="1"/>
          </p:cNvSpPr>
          <p:nvPr>
            <p:ph type="title"/>
          </p:nvPr>
        </p:nvSpPr>
        <p:spPr/>
        <p:txBody>
          <a:bodyPr/>
          <a:lstStyle/>
          <a:p>
            <a:r>
              <a:rPr lang="nl-NL" dirty="0"/>
              <a:t>Kettingkasten </a:t>
            </a:r>
            <a:r>
              <a:rPr lang="nl-NL" dirty="0" err="1"/>
              <a:t>Ride</a:t>
            </a:r>
            <a:endParaRPr lang="nl-NL" dirty="0"/>
          </a:p>
        </p:txBody>
      </p:sp>
      <p:sp>
        <p:nvSpPr>
          <p:cNvPr id="4" name="Tijdelijke aanduiding voor tekst 3">
            <a:extLst>
              <a:ext uri="{FF2B5EF4-FFF2-40B4-BE49-F238E27FC236}">
                <a16:creationId xmlns:a16="http://schemas.microsoft.com/office/drawing/2014/main" id="{2DACF2FA-3AFB-483C-B5F5-3420841FE346}"/>
              </a:ext>
            </a:extLst>
          </p:cNvPr>
          <p:cNvSpPr>
            <a:spLocks noGrp="1"/>
          </p:cNvSpPr>
          <p:nvPr>
            <p:ph type="body" sz="quarter" idx="10"/>
          </p:nvPr>
        </p:nvSpPr>
        <p:spPr>
          <a:xfrm>
            <a:off x="192331" y="1776277"/>
            <a:ext cx="10801351" cy="4510365"/>
          </a:xfrm>
        </p:spPr>
        <p:txBody>
          <a:bodyPr>
            <a:normAutofit fontScale="70000" lnSpcReduction="20000"/>
          </a:bodyPr>
          <a:lstStyle/>
          <a:p>
            <a:r>
              <a:rPr lang="en-NL" sz="2900" dirty="0">
                <a:latin typeface="+mn-lt"/>
              </a:rPr>
              <a:t>De </a:t>
            </a:r>
            <a:r>
              <a:rPr lang="en-NL" sz="2900" b="1" dirty="0">
                <a:latin typeface="+mn-lt"/>
              </a:rPr>
              <a:t>Ride kettingkast</a:t>
            </a:r>
            <a:r>
              <a:rPr lang="en-NL" sz="2900" dirty="0">
                <a:latin typeface="+mn-lt"/>
              </a:rPr>
              <a:t> is geschikt voor fietsen met een </a:t>
            </a:r>
            <a:r>
              <a:rPr lang="en-NL" sz="2900" b="1" dirty="0">
                <a:latin typeface="+mn-lt"/>
              </a:rPr>
              <a:t>achtertandwiel van 18–22T</a:t>
            </a:r>
            <a:r>
              <a:rPr lang="en-NL" sz="2900" dirty="0">
                <a:latin typeface="+mn-lt"/>
              </a:rPr>
              <a:t> en is breed toepasbaar op de meeste </a:t>
            </a:r>
            <a:r>
              <a:rPr lang="en-NL" sz="2900" b="1" dirty="0">
                <a:latin typeface="+mn-lt"/>
              </a:rPr>
              <a:t>middenmotoren</a:t>
            </a:r>
            <a:r>
              <a:rPr lang="en-NL" sz="2900" dirty="0">
                <a:latin typeface="+mn-lt"/>
              </a:rPr>
              <a:t>.</a:t>
            </a:r>
          </a:p>
          <a:p>
            <a:r>
              <a:rPr lang="en-NL" sz="2900" dirty="0">
                <a:latin typeface="+mn-lt"/>
              </a:rPr>
              <a:t>De kettingkast is verkrijgbaar in verschillende afwerkingen: </a:t>
            </a:r>
            <a:r>
              <a:rPr lang="en-NL" sz="2900" b="1" dirty="0">
                <a:latin typeface="+mn-lt"/>
              </a:rPr>
              <a:t>full color</a:t>
            </a:r>
            <a:r>
              <a:rPr lang="en-NL" sz="2900" dirty="0">
                <a:latin typeface="+mn-lt"/>
              </a:rPr>
              <a:t>, </a:t>
            </a:r>
            <a:r>
              <a:rPr lang="en-NL" sz="2900" b="1" dirty="0">
                <a:latin typeface="+mn-lt"/>
              </a:rPr>
              <a:t>high gloss</a:t>
            </a:r>
            <a:r>
              <a:rPr lang="en-NL" sz="2900" dirty="0">
                <a:latin typeface="+mn-lt"/>
              </a:rPr>
              <a:t> of </a:t>
            </a:r>
            <a:r>
              <a:rPr lang="en-NL" sz="2900" b="1" dirty="0">
                <a:latin typeface="+mn-lt"/>
              </a:rPr>
              <a:t>mat</a:t>
            </a:r>
            <a:r>
              <a:rPr lang="en-NL" sz="2900" dirty="0">
                <a:latin typeface="+mn-lt"/>
              </a:rPr>
              <a:t>, waardoor hij eenvoudig kan worden afgestemd op elk fietsdesign. Daarnaast zijn er crankring-opties in </a:t>
            </a:r>
            <a:r>
              <a:rPr lang="en-NL" sz="2900" b="1" dirty="0">
                <a:latin typeface="+mn-lt"/>
              </a:rPr>
              <a:t>40, 64 en 98 mm diameter</a:t>
            </a:r>
            <a:r>
              <a:rPr lang="en-NL" sz="2900" dirty="0">
                <a:latin typeface="+mn-lt"/>
              </a:rPr>
              <a:t>, ook leverbaar in </a:t>
            </a:r>
            <a:r>
              <a:rPr lang="en-NL" sz="2900" b="1" dirty="0">
                <a:latin typeface="+mn-lt"/>
              </a:rPr>
              <a:t>transparante uitvoering</a:t>
            </a:r>
            <a:r>
              <a:rPr lang="en-NL" sz="2900" dirty="0">
                <a:latin typeface="+mn-lt"/>
              </a:rPr>
              <a:t>.</a:t>
            </a:r>
          </a:p>
          <a:p>
            <a:r>
              <a:rPr lang="en-NL" sz="2900" dirty="0">
                <a:latin typeface="+mn-lt"/>
              </a:rPr>
              <a:t>De Ride is beschikbaar in meerdere lengtematen:</a:t>
            </a:r>
          </a:p>
          <a:p>
            <a:pPr lvl="0"/>
            <a:r>
              <a:rPr lang="en-NL" sz="2900" b="1" dirty="0">
                <a:latin typeface="+mn-lt"/>
              </a:rPr>
              <a:t>RC:</a:t>
            </a:r>
            <a:r>
              <a:rPr lang="en-NL" sz="2900" dirty="0">
                <a:latin typeface="+mn-lt"/>
              </a:rPr>
              <a:t> 460–500 mm</a:t>
            </a:r>
          </a:p>
          <a:p>
            <a:pPr lvl="0"/>
            <a:r>
              <a:rPr lang="en-NL" sz="2900" b="1" dirty="0">
                <a:latin typeface="+mn-lt"/>
              </a:rPr>
              <a:t>XL:</a:t>
            </a:r>
            <a:r>
              <a:rPr lang="en-NL" sz="2900" dirty="0">
                <a:latin typeface="+mn-lt"/>
              </a:rPr>
              <a:t> 500–530 mm</a:t>
            </a:r>
          </a:p>
          <a:p>
            <a:pPr lvl="0"/>
            <a:r>
              <a:rPr lang="en-NL" sz="2900" b="1" dirty="0">
                <a:latin typeface="+mn-lt"/>
              </a:rPr>
              <a:t>XXL:</a:t>
            </a:r>
            <a:r>
              <a:rPr lang="en-NL" sz="2900" dirty="0">
                <a:latin typeface="+mn-lt"/>
              </a:rPr>
              <a:t> 530–610 mm</a:t>
            </a:r>
          </a:p>
          <a:p>
            <a:r>
              <a:rPr lang="en-NL" sz="2900" dirty="0">
                <a:latin typeface="+mn-lt"/>
              </a:rPr>
              <a:t>Daarnaast zijn zowel de </a:t>
            </a:r>
            <a:r>
              <a:rPr lang="en-NL" sz="2900" b="1" dirty="0">
                <a:latin typeface="+mn-lt"/>
              </a:rPr>
              <a:t>Ride als de XL-uitvoering</a:t>
            </a:r>
            <a:r>
              <a:rPr lang="en-NL" sz="2900" dirty="0">
                <a:latin typeface="+mn-lt"/>
              </a:rPr>
              <a:t> geschikt voor gebruik met </a:t>
            </a:r>
            <a:r>
              <a:rPr lang="en-NL" sz="2900" b="1" dirty="0">
                <a:latin typeface="+mn-lt"/>
              </a:rPr>
              <a:t>Enviolo Automatiq</a:t>
            </a:r>
            <a:r>
              <a:rPr lang="en-NL" sz="2900" dirty="0">
                <a:latin typeface="+mn-lt"/>
              </a:rPr>
              <a:t> en </a:t>
            </a:r>
            <a:r>
              <a:rPr lang="en-NL" sz="2900" b="1" dirty="0">
                <a:latin typeface="+mn-lt"/>
              </a:rPr>
              <a:t>Shimano Di2</a:t>
            </a:r>
            <a:r>
              <a:rPr lang="en-NL" sz="2900" dirty="0">
                <a:latin typeface="+mn-lt"/>
              </a:rPr>
              <a:t>systemen.</a:t>
            </a:r>
          </a:p>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p:txBody>
      </p:sp>
    </p:spTree>
    <p:extLst>
      <p:ext uri="{BB962C8B-B14F-4D97-AF65-F5344CB8AC3E}">
        <p14:creationId xmlns:p14="http://schemas.microsoft.com/office/powerpoint/2010/main" val="3941003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486FA-0505-2FF6-58AF-A5EC5F6E0782}"/>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77824BD2-408D-243C-04F1-7F583FDB018A}"/>
              </a:ext>
            </a:extLst>
          </p:cNvPr>
          <p:cNvSpPr>
            <a:spLocks noGrp="1"/>
          </p:cNvSpPr>
          <p:nvPr>
            <p:ph type="title"/>
          </p:nvPr>
        </p:nvSpPr>
        <p:spPr/>
        <p:txBody>
          <a:bodyPr/>
          <a:lstStyle/>
          <a:p>
            <a:r>
              <a:rPr lang="nl-NL" dirty="0" err="1"/>
              <a:t>Alvaro</a:t>
            </a:r>
            <a:r>
              <a:rPr lang="nl-NL" dirty="0"/>
              <a:t> (Fender)</a:t>
            </a:r>
          </a:p>
        </p:txBody>
      </p:sp>
      <p:sp>
        <p:nvSpPr>
          <p:cNvPr id="4" name="Tijdelijke aanduiding voor tekst 3">
            <a:extLst>
              <a:ext uri="{FF2B5EF4-FFF2-40B4-BE49-F238E27FC236}">
                <a16:creationId xmlns:a16="http://schemas.microsoft.com/office/drawing/2014/main" id="{A9C407BF-9CF1-142D-209D-876CDAB6536B}"/>
              </a:ext>
            </a:extLst>
          </p:cNvPr>
          <p:cNvSpPr>
            <a:spLocks noGrp="1"/>
          </p:cNvSpPr>
          <p:nvPr>
            <p:ph type="body" sz="quarter" idx="10"/>
          </p:nvPr>
        </p:nvSpPr>
        <p:spPr>
          <a:xfrm>
            <a:off x="192331" y="1776277"/>
            <a:ext cx="10801351" cy="4510365"/>
          </a:xfrm>
        </p:spPr>
        <p:txBody>
          <a:bodyPr>
            <a:normAutofit/>
          </a:bodyPr>
          <a:lstStyle/>
          <a:p>
            <a:r>
              <a:rPr lang="en-NL" sz="1800" dirty="0">
                <a:latin typeface="+mn-lt"/>
              </a:rPr>
              <a:t>De </a:t>
            </a:r>
            <a:r>
              <a:rPr lang="en-NL" sz="1800" b="1" dirty="0">
                <a:latin typeface="+mn-lt"/>
              </a:rPr>
              <a:t>Alvaro spatbordset</a:t>
            </a:r>
            <a:r>
              <a:rPr lang="en-NL" sz="1800" dirty="0">
                <a:latin typeface="+mn-lt"/>
              </a:rPr>
              <a:t> is ontworpen voor </a:t>
            </a:r>
            <a:r>
              <a:rPr lang="en-NL" sz="1800" b="1" dirty="0">
                <a:latin typeface="+mn-lt"/>
              </a:rPr>
              <a:t>28 inch fietsen</a:t>
            </a:r>
            <a:r>
              <a:rPr lang="en-NL" sz="1800" dirty="0">
                <a:latin typeface="+mn-lt"/>
              </a:rPr>
              <a:t> en heeft een breedte van </a:t>
            </a:r>
            <a:r>
              <a:rPr lang="en-NL" sz="1800" b="1" dirty="0">
                <a:latin typeface="+mn-lt"/>
              </a:rPr>
              <a:t>50 mm</a:t>
            </a:r>
            <a:r>
              <a:rPr lang="en-NL" sz="1800" dirty="0">
                <a:latin typeface="+mn-lt"/>
              </a:rPr>
              <a:t>. Deze mud guard is verkrijgbaar in </a:t>
            </a:r>
            <a:r>
              <a:rPr lang="en-NL" sz="1800" b="1" dirty="0">
                <a:latin typeface="+mn-lt"/>
              </a:rPr>
              <a:t>full color</a:t>
            </a:r>
            <a:r>
              <a:rPr lang="en-NL" sz="1800" dirty="0">
                <a:latin typeface="+mn-lt"/>
              </a:rPr>
              <a:t>, </a:t>
            </a:r>
            <a:r>
              <a:rPr lang="en-NL" sz="1800" b="1" dirty="0">
                <a:latin typeface="+mn-lt"/>
              </a:rPr>
              <a:t>high gloss</a:t>
            </a:r>
            <a:r>
              <a:rPr lang="en-NL" sz="1800" dirty="0">
                <a:latin typeface="+mn-lt"/>
              </a:rPr>
              <a:t> of </a:t>
            </a:r>
            <a:r>
              <a:rPr lang="en-NL" sz="1800" b="1" dirty="0">
                <a:latin typeface="+mn-lt"/>
              </a:rPr>
              <a:t>matte finish</a:t>
            </a:r>
            <a:r>
              <a:rPr lang="en-NL" sz="1800" dirty="0">
                <a:latin typeface="+mn-lt"/>
              </a:rPr>
              <a:t>, waardoor hij perfect kan worden afgestemd op het design van de fiets.</a:t>
            </a:r>
          </a:p>
          <a:p>
            <a:r>
              <a:rPr lang="en-NL" sz="1800" dirty="0">
                <a:latin typeface="+mn-lt"/>
              </a:rPr>
              <a:t>De stevige stays zijn voorzien van </a:t>
            </a:r>
            <a:r>
              <a:rPr lang="en-NL" sz="1800" b="1" dirty="0">
                <a:latin typeface="+mn-lt"/>
              </a:rPr>
              <a:t>safety mount bevestigingen</a:t>
            </a:r>
            <a:r>
              <a:rPr lang="en-NL" sz="1800" dirty="0">
                <a:latin typeface="+mn-lt"/>
              </a:rPr>
              <a:t> voor extra veiligheid en stabiliteit. De robuuste constructie loopt buitenom het spatbord, wat zorgt voor een duurzame en betrouwbare montage.</a:t>
            </a:r>
          </a:p>
          <a:p>
            <a:r>
              <a:rPr lang="en-NL" sz="1800" dirty="0">
                <a:latin typeface="+mn-lt"/>
              </a:rPr>
              <a:t>De Alvaro is bovendien compatibel met de bijbehorende </a:t>
            </a:r>
            <a:r>
              <a:rPr lang="en-NL" sz="1800" b="1" dirty="0">
                <a:latin typeface="+mn-lt"/>
              </a:rPr>
              <a:t>Alvaro dress guards</a:t>
            </a:r>
            <a:r>
              <a:rPr lang="en-NL" sz="1800" dirty="0">
                <a:latin typeface="+mn-lt"/>
              </a:rPr>
              <a:t> en is uitgerust met een </a:t>
            </a:r>
            <a:r>
              <a:rPr lang="en-NL" sz="1800" b="1" dirty="0">
                <a:latin typeface="+mn-lt"/>
              </a:rPr>
              <a:t>geïntegreerde mud flap</a:t>
            </a:r>
            <a:r>
              <a:rPr lang="en-NL" sz="1800" dirty="0">
                <a:latin typeface="+mn-lt"/>
              </a:rPr>
              <a:t> voor extra bescherming tegen opspattend water en vuil.</a:t>
            </a:r>
          </a:p>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p:txBody>
      </p:sp>
    </p:spTree>
    <p:extLst>
      <p:ext uri="{BB962C8B-B14F-4D97-AF65-F5344CB8AC3E}">
        <p14:creationId xmlns:p14="http://schemas.microsoft.com/office/powerpoint/2010/main" val="154310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D44B5-B61D-71B1-29E2-7EC2AD3EFEEC}"/>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EFE35CA2-D341-8BDB-B991-B2BFF8044ED0}"/>
              </a:ext>
            </a:extLst>
          </p:cNvPr>
          <p:cNvSpPr>
            <a:spLocks noGrp="1"/>
          </p:cNvSpPr>
          <p:nvPr>
            <p:ph type="title"/>
          </p:nvPr>
        </p:nvSpPr>
        <p:spPr/>
        <p:txBody>
          <a:bodyPr/>
          <a:lstStyle/>
          <a:p>
            <a:r>
              <a:rPr lang="nl-NL" dirty="0"/>
              <a:t>Belt </a:t>
            </a:r>
            <a:r>
              <a:rPr lang="nl-NL" dirty="0" err="1"/>
              <a:t>guard</a:t>
            </a:r>
            <a:r>
              <a:rPr lang="nl-NL" dirty="0"/>
              <a:t> Wing</a:t>
            </a:r>
          </a:p>
        </p:txBody>
      </p:sp>
      <p:sp>
        <p:nvSpPr>
          <p:cNvPr id="4" name="Tijdelijke aanduiding voor tekst 3">
            <a:extLst>
              <a:ext uri="{FF2B5EF4-FFF2-40B4-BE49-F238E27FC236}">
                <a16:creationId xmlns:a16="http://schemas.microsoft.com/office/drawing/2014/main" id="{541AF6FF-729F-3C6F-851B-37788930835A}"/>
              </a:ext>
            </a:extLst>
          </p:cNvPr>
          <p:cNvSpPr>
            <a:spLocks noGrp="1"/>
          </p:cNvSpPr>
          <p:nvPr>
            <p:ph type="body" sz="quarter" idx="10"/>
          </p:nvPr>
        </p:nvSpPr>
        <p:spPr>
          <a:xfrm>
            <a:off x="192331" y="1776277"/>
            <a:ext cx="10801351" cy="4510365"/>
          </a:xfrm>
        </p:spPr>
        <p:txBody>
          <a:bodyPr>
            <a:normAutofit/>
          </a:bodyPr>
          <a:lstStyle/>
          <a:p>
            <a:r>
              <a:rPr lang="en-NL" dirty="0"/>
              <a:t>De Wing belt guard combineert een modern en minimalistisch design met bescherming voor belt drive systemen. De Wing is ontwikkeld voor zowel e-bikes als conventionele fietsen en is compatibel voor 39T tot 60T belt tandwielen. Hierdoor integreert het systeem eenvoudig op een breed scala aan fietsplatformen.</a:t>
            </a:r>
          </a:p>
          <a:p>
            <a:r>
              <a:rPr lang="en-NL" dirty="0"/>
              <a:t>De Wing is verkrijgbaar in iedere gewenste kleur, uitsluitend matte afwerking. Zo kan de belt guard perfect worden afgestemd op de uitstraling van ieder fietsmodel of merk.</a:t>
            </a:r>
          </a:p>
          <a:p>
            <a:r>
              <a:rPr lang="en-NL" dirty="0"/>
              <a:t>Het systeem is beschikbaar met brackets voor:</a:t>
            </a:r>
          </a:p>
          <a:p>
            <a:r>
              <a:rPr lang="en-NL" dirty="0"/>
              <a:t>Middenmotor e-bikes</a:t>
            </a:r>
          </a:p>
          <a:p>
            <a:r>
              <a:rPr lang="en-NL" dirty="0"/>
              <a:t>Traditionele fietsen / pedal bikes / wielmotor e-bikes</a:t>
            </a:r>
          </a:p>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p:txBody>
      </p:sp>
    </p:spTree>
    <p:extLst>
      <p:ext uri="{BB962C8B-B14F-4D97-AF65-F5344CB8AC3E}">
        <p14:creationId xmlns:p14="http://schemas.microsoft.com/office/powerpoint/2010/main" val="3087586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7A7F3-918F-CCD5-848A-8D6903F1B3EE}"/>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CE12F482-F1F6-FC51-4FF7-119F63D32B99}"/>
              </a:ext>
            </a:extLst>
          </p:cNvPr>
          <p:cNvSpPr>
            <a:spLocks noGrp="1"/>
          </p:cNvSpPr>
          <p:nvPr>
            <p:ph type="title"/>
          </p:nvPr>
        </p:nvSpPr>
        <p:spPr/>
        <p:txBody>
          <a:bodyPr/>
          <a:lstStyle/>
          <a:p>
            <a:r>
              <a:rPr lang="nl-NL" dirty="0"/>
              <a:t>Belt </a:t>
            </a:r>
            <a:r>
              <a:rPr lang="nl-NL" dirty="0" err="1"/>
              <a:t>guard</a:t>
            </a:r>
            <a:r>
              <a:rPr lang="nl-NL" dirty="0"/>
              <a:t> </a:t>
            </a:r>
            <a:r>
              <a:rPr lang="nl-NL" dirty="0" err="1"/>
              <a:t>Cuadro</a:t>
            </a:r>
            <a:endParaRPr lang="nl-NL" dirty="0"/>
          </a:p>
        </p:txBody>
      </p:sp>
      <p:sp>
        <p:nvSpPr>
          <p:cNvPr id="4" name="Tijdelijke aanduiding voor tekst 3">
            <a:extLst>
              <a:ext uri="{FF2B5EF4-FFF2-40B4-BE49-F238E27FC236}">
                <a16:creationId xmlns:a16="http://schemas.microsoft.com/office/drawing/2014/main" id="{40F8D579-6A15-A88A-5C5B-3F227693B8C0}"/>
              </a:ext>
            </a:extLst>
          </p:cNvPr>
          <p:cNvSpPr>
            <a:spLocks noGrp="1"/>
          </p:cNvSpPr>
          <p:nvPr>
            <p:ph type="body" sz="quarter" idx="10"/>
          </p:nvPr>
        </p:nvSpPr>
        <p:spPr>
          <a:xfrm>
            <a:off x="192331" y="1776277"/>
            <a:ext cx="10801351" cy="4510365"/>
          </a:xfrm>
        </p:spPr>
        <p:txBody>
          <a:bodyPr>
            <a:normAutofit/>
          </a:bodyPr>
          <a:lstStyle/>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a:p>
            <a:endParaRPr lang="nl-NL" dirty="0">
              <a:solidFill>
                <a:schemeClr val="bg1">
                  <a:lumMod val="50000"/>
                </a:schemeClr>
              </a:solidFill>
            </a:endParaRPr>
          </a:p>
        </p:txBody>
      </p:sp>
      <p:sp>
        <p:nvSpPr>
          <p:cNvPr id="5" name="TextBox 4">
            <a:extLst>
              <a:ext uri="{FF2B5EF4-FFF2-40B4-BE49-F238E27FC236}">
                <a16:creationId xmlns:a16="http://schemas.microsoft.com/office/drawing/2014/main" id="{EB6635FC-9BC7-EE22-DFD6-A643A9519C21}"/>
              </a:ext>
            </a:extLst>
          </p:cNvPr>
          <p:cNvSpPr txBox="1"/>
          <p:nvPr/>
        </p:nvSpPr>
        <p:spPr>
          <a:xfrm>
            <a:off x="693421" y="1348826"/>
            <a:ext cx="10201320" cy="1754326"/>
          </a:xfrm>
          <a:prstGeom prst="rect">
            <a:avLst/>
          </a:prstGeom>
          <a:noFill/>
        </p:spPr>
        <p:txBody>
          <a:bodyPr wrap="square">
            <a:spAutoFit/>
          </a:bodyPr>
          <a:lstStyle/>
          <a:p>
            <a:pPr algn="l">
              <a:buNone/>
            </a:pPr>
            <a:r>
              <a:rPr lang="en-NL" b="0" i="0" dirty="0">
                <a:solidFill>
                  <a:srgbClr val="000000"/>
                </a:solidFill>
                <a:effectLst/>
              </a:rPr>
              <a:t>De Cuadro Belt Guard is ontwikkeld voor optimale veiligheid, bescherming en fietscomfort bij belt drive systemen. Dankzij het innovatieve ontwerp worden fietsers beschermd tegen vuil, water en opspattende sneeuw, terwijl tegelijkertijd de levensduur van de belt drive wordt verlengd.</a:t>
            </a:r>
          </a:p>
          <a:p>
            <a:pPr algn="l">
              <a:buNone/>
            </a:pPr>
            <a:endParaRPr lang="en-NL" b="0" i="0" dirty="0">
              <a:solidFill>
                <a:srgbClr val="000000"/>
              </a:solidFill>
              <a:effectLst/>
            </a:endParaRPr>
          </a:p>
          <a:p>
            <a:pPr algn="l">
              <a:buNone/>
            </a:pPr>
            <a:r>
              <a:rPr lang="en-NL" b="0" i="0" dirty="0">
                <a:solidFill>
                  <a:srgbClr val="000000"/>
                </a:solidFill>
                <a:effectLst/>
              </a:rPr>
              <a:t>De Cuadro is beschikbaar voor Gates 46T, 50T, 55T en 60t belt tandwielen, </a:t>
            </a:r>
          </a:p>
          <a:p>
            <a:pPr algn="l">
              <a:buNone/>
            </a:pPr>
            <a:endParaRPr lang="en-NL" dirty="0">
              <a:solidFill>
                <a:srgbClr val="000000"/>
              </a:solidFill>
            </a:endParaRPr>
          </a:p>
        </p:txBody>
      </p:sp>
    </p:spTree>
    <p:extLst>
      <p:ext uri="{BB962C8B-B14F-4D97-AF65-F5344CB8AC3E}">
        <p14:creationId xmlns:p14="http://schemas.microsoft.com/office/powerpoint/2010/main" val="11380638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1249</TotalTime>
  <Words>541</Words>
  <Application>Microsoft Macintosh PowerPoint</Application>
  <PresentationFormat>Widescreen</PresentationFormat>
  <Paragraphs>67</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Aptos</vt:lpstr>
      <vt:lpstr>Aptos Display</vt:lpstr>
      <vt:lpstr>Arial</vt:lpstr>
      <vt:lpstr>Gilroy</vt:lpstr>
      <vt:lpstr>Helvetica LT Std Cond</vt:lpstr>
      <vt:lpstr>Office Theme</vt:lpstr>
      <vt:lpstr>PowerPoint Presentation</vt:lpstr>
      <vt:lpstr>Kettingkasten Cinco</vt:lpstr>
      <vt:lpstr>Kettingkasten Fluente</vt:lpstr>
      <vt:lpstr>Kettingkasten Ride</vt:lpstr>
      <vt:lpstr>Alvaro (Fender)</vt:lpstr>
      <vt:lpstr>Belt guard Wing</vt:lpstr>
      <vt:lpstr>Belt guard Cuadro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Lennart van Houwelingen</dc:creator>
  <cp:lastModifiedBy>Lennart van Houwelingen</cp:lastModifiedBy>
  <cp:revision>3</cp:revision>
  <dcterms:created xsi:type="dcterms:W3CDTF">2026-05-19T14:08:41Z</dcterms:created>
  <dcterms:modified xsi:type="dcterms:W3CDTF">2026-05-28T09:56:17Z</dcterms:modified>
</cp:coreProperties>
</file>